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41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01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72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74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8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42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82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90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9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9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CD54-E548-4F1F-A26F-35042AB05663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27B3-8301-4182-9BA7-EE5DE6CEF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20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801421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165101" y="3327401"/>
            <a:ext cx="6591300" cy="5703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AT" sz="3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öffnen am </a:t>
            </a:r>
            <a:r>
              <a:rPr lang="de-DE" sz="3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Mai 2024</a:t>
            </a:r>
            <a:endParaRPr lang="de-DE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Unsere Öffnungszeiten bis Oktober:</a:t>
            </a:r>
            <a:endParaRPr lang="de-D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Sonntag 10 - 12 Uhr und 13 - 16 Uhr</a:t>
            </a:r>
            <a:endParaRPr lang="de-D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Mittwoch 13 - 16 Uhr und 19 - 21 Uhr</a:t>
            </a:r>
            <a:endParaRPr lang="de-D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de-AT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Museum lädt zum Entdecken und Erforschen ein!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 und  schau herein!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freuen uns auf Euren Besuch im Museum.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AT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Team des </a:t>
            </a:r>
            <a:r>
              <a:rPr lang="de-AT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Seelackenmuseums</a:t>
            </a:r>
            <a:endParaRPr lang="de-AT" sz="18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de-AT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Besuche nur mit Führung.</a:t>
            </a:r>
            <a:br>
              <a:rPr lang="de-AT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Letzter Einlass 1 Stunde vor Schließung.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2515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</Words>
  <Application>Microsoft Office PowerPoint</Application>
  <PresentationFormat>A4-Papier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Times New Roman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Edeltraud Pirnbacher</cp:lastModifiedBy>
  <cp:revision>8</cp:revision>
  <cp:lastPrinted>2024-04-19T10:04:24Z</cp:lastPrinted>
  <dcterms:created xsi:type="dcterms:W3CDTF">2021-06-08T10:45:40Z</dcterms:created>
  <dcterms:modified xsi:type="dcterms:W3CDTF">2024-04-19T10:08:15Z</dcterms:modified>
</cp:coreProperties>
</file>